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B35"/>
    <a:srgbClr val="73A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licdomainpictures.net/en/view-image.php?image=123805&amp;picture=beautiful-flowers-background" TargetMode="External"/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licdomainpictures.net/en/view-image.php?image=123805&amp;picture=beautiful-flowers-background" TargetMode="External"/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2852F7-BAD0-4A29-9C54-499ABD3B40C1}" type="doc">
      <dgm:prSet loTypeId="urn:microsoft.com/office/officeart/2005/8/layout/radial6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5F3F9C-CE25-4C94-A551-3D12CA96AABE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 is DSA linked with knight tour?</a:t>
          </a:r>
        </a:p>
      </dgm:t>
    </dgm:pt>
    <dgm:pt modelId="{299F2069-1AA3-41FC-A577-A4BCB3607C27}" type="parTrans" cxnId="{9DE5CD06-BE09-4EF8-B93F-ECD4C85E0C61}">
      <dgm:prSet/>
      <dgm:spPr/>
      <dgm:t>
        <a:bodyPr/>
        <a:lstStyle/>
        <a:p>
          <a:endParaRPr lang="en-US"/>
        </a:p>
      </dgm:t>
    </dgm:pt>
    <dgm:pt modelId="{6745D65D-5184-47EC-A6C6-AA787CCB5AAC}" type="sibTrans" cxnId="{9DE5CD06-BE09-4EF8-B93F-ECD4C85E0C61}">
      <dgm:prSet/>
      <dgm:spPr/>
      <dgm:t>
        <a:bodyPr/>
        <a:lstStyle/>
        <a:p>
          <a:endParaRPr lang="en-US"/>
        </a:p>
      </dgm:t>
    </dgm:pt>
    <dgm:pt modelId="{228C242F-4C34-4B87-8402-0BF77FA7D440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Structure</a:t>
          </a:r>
        </a:p>
      </dgm:t>
    </dgm:pt>
    <dgm:pt modelId="{81F00199-676A-4A9B-BB15-73BECE6BBD6A}" type="parTrans" cxnId="{22836510-66CC-402B-9CC6-73DEBC794FB1}">
      <dgm:prSet/>
      <dgm:spPr/>
      <dgm:t>
        <a:bodyPr/>
        <a:lstStyle/>
        <a:p>
          <a:endParaRPr lang="en-US"/>
        </a:p>
      </dgm:t>
    </dgm:pt>
    <dgm:pt modelId="{8431E801-B8D7-4D7A-8FE1-4D85B5C57A22}" type="sibTrans" cxnId="{22836510-66CC-402B-9CC6-73DEBC794FB1}">
      <dgm:prSet/>
      <dgm:spPr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1E9D9B1-7666-4465-BE9E-25AC6AEEC2C4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Recursion</a:t>
          </a:r>
        </a:p>
      </dgm:t>
    </dgm:pt>
    <dgm:pt modelId="{60B957A5-FE98-46AE-BE54-4E383D712DA3}" type="parTrans" cxnId="{97A6BEDA-2B45-4CD3-AE48-30911D7F7ADE}">
      <dgm:prSet/>
      <dgm:spPr/>
      <dgm:t>
        <a:bodyPr/>
        <a:lstStyle/>
        <a:p>
          <a:endParaRPr lang="en-US"/>
        </a:p>
      </dgm:t>
    </dgm:pt>
    <dgm:pt modelId="{D6774E10-DE01-4839-AB12-E3F29F6C40A2}" type="sibTrans" cxnId="{97A6BEDA-2B45-4CD3-AE48-30911D7F7ADE}">
      <dgm:prSet/>
      <dgm:spPr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7472A73-E274-415E-B7EF-FD346779B9F5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</a:t>
          </a:r>
        </a:p>
      </dgm:t>
    </dgm:pt>
    <dgm:pt modelId="{6AB73D5B-4B74-4299-B811-E9FCBF880045}" type="parTrans" cxnId="{8C5DFB5D-12D6-4D64-9A88-8CA60A5DE644}">
      <dgm:prSet/>
      <dgm:spPr/>
      <dgm:t>
        <a:bodyPr/>
        <a:lstStyle/>
        <a:p>
          <a:endParaRPr lang="en-US"/>
        </a:p>
      </dgm:t>
    </dgm:pt>
    <dgm:pt modelId="{DC432CFB-5D56-4CD6-83AC-D869902AB980}" type="sibTrans" cxnId="{8C5DFB5D-12D6-4D64-9A88-8CA60A5DE644}">
      <dgm:prSet/>
      <dgm:spPr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31C2819-8933-4BD2-A077-070000778A87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 Tracking</a:t>
          </a:r>
        </a:p>
      </dgm:t>
    </dgm:pt>
    <dgm:pt modelId="{71C4C3B4-E6E8-4C6A-90EB-3CB5E52D2896}" type="parTrans" cxnId="{0312EB27-4C22-406A-8543-23ED5A84F766}">
      <dgm:prSet/>
      <dgm:spPr/>
      <dgm:t>
        <a:bodyPr/>
        <a:lstStyle/>
        <a:p>
          <a:endParaRPr lang="en-US"/>
        </a:p>
      </dgm:t>
    </dgm:pt>
    <dgm:pt modelId="{C890B5DE-9F22-4A9A-B39F-B6B53BC7E819}" type="sibTrans" cxnId="{0312EB27-4C22-406A-8543-23ED5A84F766}">
      <dgm:prSet/>
      <dgm:spPr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58AE3EC-D54D-4C95-BAB2-AC857DAA0195}" type="pres">
      <dgm:prSet presAssocID="{F32852F7-BAD0-4A29-9C54-499ABD3B40C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8190754-0180-4475-85EC-C449738BA53B}" type="pres">
      <dgm:prSet presAssocID="{445F3F9C-CE25-4C94-A551-3D12CA96AABE}" presName="centerShape" presStyleLbl="node0" presStyleIdx="0" presStyleCnt="1"/>
      <dgm:spPr/>
    </dgm:pt>
    <dgm:pt modelId="{27623E28-E8EA-4A8E-832C-6EB827AC0DD7}" type="pres">
      <dgm:prSet presAssocID="{228C242F-4C34-4B87-8402-0BF77FA7D440}" presName="node" presStyleLbl="node1" presStyleIdx="0" presStyleCnt="4">
        <dgm:presLayoutVars>
          <dgm:bulletEnabled val="1"/>
        </dgm:presLayoutVars>
      </dgm:prSet>
      <dgm:spPr/>
    </dgm:pt>
    <dgm:pt modelId="{00A2DC97-5DF7-48E2-80B5-3C54674D9294}" type="pres">
      <dgm:prSet presAssocID="{228C242F-4C34-4B87-8402-0BF77FA7D440}" presName="dummy" presStyleCnt="0"/>
      <dgm:spPr/>
    </dgm:pt>
    <dgm:pt modelId="{C7BC6FF0-C687-4FB1-9291-E94888FF16EB}" type="pres">
      <dgm:prSet presAssocID="{8431E801-B8D7-4D7A-8FE1-4D85B5C57A22}" presName="sibTrans" presStyleLbl="sibTrans2D1" presStyleIdx="0" presStyleCnt="4"/>
      <dgm:spPr/>
    </dgm:pt>
    <dgm:pt modelId="{A6C7EC64-279F-44EC-AF0C-E10DD678B943}" type="pres">
      <dgm:prSet presAssocID="{A1E9D9B1-7666-4465-BE9E-25AC6AEEC2C4}" presName="node" presStyleLbl="node1" presStyleIdx="1" presStyleCnt="4">
        <dgm:presLayoutVars>
          <dgm:bulletEnabled val="1"/>
        </dgm:presLayoutVars>
      </dgm:prSet>
      <dgm:spPr/>
    </dgm:pt>
    <dgm:pt modelId="{44B94F38-DAB0-4DAF-9AE7-BE22725836E3}" type="pres">
      <dgm:prSet presAssocID="{A1E9D9B1-7666-4465-BE9E-25AC6AEEC2C4}" presName="dummy" presStyleCnt="0"/>
      <dgm:spPr/>
    </dgm:pt>
    <dgm:pt modelId="{7721BD7F-147D-4723-88F7-CFB9B69A6DA3}" type="pres">
      <dgm:prSet presAssocID="{D6774E10-DE01-4839-AB12-E3F29F6C40A2}" presName="sibTrans" presStyleLbl="sibTrans2D1" presStyleIdx="1" presStyleCnt="4"/>
      <dgm:spPr/>
    </dgm:pt>
    <dgm:pt modelId="{76F618F4-D9CA-4180-BC07-EE6727AD1970}" type="pres">
      <dgm:prSet presAssocID="{A7472A73-E274-415E-B7EF-FD346779B9F5}" presName="node" presStyleLbl="node1" presStyleIdx="2" presStyleCnt="4">
        <dgm:presLayoutVars>
          <dgm:bulletEnabled val="1"/>
        </dgm:presLayoutVars>
      </dgm:prSet>
      <dgm:spPr/>
    </dgm:pt>
    <dgm:pt modelId="{C53D31C3-364A-4E50-BBB1-13B0A4D9D29B}" type="pres">
      <dgm:prSet presAssocID="{A7472A73-E274-415E-B7EF-FD346779B9F5}" presName="dummy" presStyleCnt="0"/>
      <dgm:spPr/>
    </dgm:pt>
    <dgm:pt modelId="{F0AC089F-E3C2-4377-A205-24EC778316A7}" type="pres">
      <dgm:prSet presAssocID="{DC432CFB-5D56-4CD6-83AC-D869902AB980}" presName="sibTrans" presStyleLbl="sibTrans2D1" presStyleIdx="2" presStyleCnt="4"/>
      <dgm:spPr/>
    </dgm:pt>
    <dgm:pt modelId="{AE32C852-C794-4F0F-B8BF-E37C4408F55F}" type="pres">
      <dgm:prSet presAssocID="{031C2819-8933-4BD2-A077-070000778A87}" presName="node" presStyleLbl="node1" presStyleIdx="3" presStyleCnt="4">
        <dgm:presLayoutVars>
          <dgm:bulletEnabled val="1"/>
        </dgm:presLayoutVars>
      </dgm:prSet>
      <dgm:spPr/>
    </dgm:pt>
    <dgm:pt modelId="{3732AA2E-485B-4814-97BD-AB31D8FF32AE}" type="pres">
      <dgm:prSet presAssocID="{031C2819-8933-4BD2-A077-070000778A87}" presName="dummy" presStyleCnt="0"/>
      <dgm:spPr/>
    </dgm:pt>
    <dgm:pt modelId="{A3BE1598-8D4A-4892-ABB2-A1E3A3F0E138}" type="pres">
      <dgm:prSet presAssocID="{C890B5DE-9F22-4A9A-B39F-B6B53BC7E819}" presName="sibTrans" presStyleLbl="sibTrans2D1" presStyleIdx="3" presStyleCnt="4"/>
      <dgm:spPr/>
    </dgm:pt>
  </dgm:ptLst>
  <dgm:cxnLst>
    <dgm:cxn modelId="{9DE5CD06-BE09-4EF8-B93F-ECD4C85E0C61}" srcId="{F32852F7-BAD0-4A29-9C54-499ABD3B40C1}" destId="{445F3F9C-CE25-4C94-A551-3D12CA96AABE}" srcOrd="0" destOrd="0" parTransId="{299F2069-1AA3-41FC-A577-A4BCB3607C27}" sibTransId="{6745D65D-5184-47EC-A6C6-AA787CCB5AAC}"/>
    <dgm:cxn modelId="{402F420C-272E-4890-8A8E-B39A8F2C3075}" type="presOf" srcId="{031C2819-8933-4BD2-A077-070000778A87}" destId="{AE32C852-C794-4F0F-B8BF-E37C4408F55F}" srcOrd="0" destOrd="0" presId="urn:microsoft.com/office/officeart/2005/8/layout/radial6"/>
    <dgm:cxn modelId="{22836510-66CC-402B-9CC6-73DEBC794FB1}" srcId="{445F3F9C-CE25-4C94-A551-3D12CA96AABE}" destId="{228C242F-4C34-4B87-8402-0BF77FA7D440}" srcOrd="0" destOrd="0" parTransId="{81F00199-676A-4A9B-BB15-73BECE6BBD6A}" sibTransId="{8431E801-B8D7-4D7A-8FE1-4D85B5C57A22}"/>
    <dgm:cxn modelId="{B35B7F1B-2AEB-4953-B6C8-4AECB2BDB6F6}" type="presOf" srcId="{F32852F7-BAD0-4A29-9C54-499ABD3B40C1}" destId="{758AE3EC-D54D-4C95-BAB2-AC857DAA0195}" srcOrd="0" destOrd="0" presId="urn:microsoft.com/office/officeart/2005/8/layout/radial6"/>
    <dgm:cxn modelId="{0312EB27-4C22-406A-8543-23ED5A84F766}" srcId="{445F3F9C-CE25-4C94-A551-3D12CA96AABE}" destId="{031C2819-8933-4BD2-A077-070000778A87}" srcOrd="3" destOrd="0" parTransId="{71C4C3B4-E6E8-4C6A-90EB-3CB5E52D2896}" sibTransId="{C890B5DE-9F22-4A9A-B39F-B6B53BC7E819}"/>
    <dgm:cxn modelId="{8C5DFB5D-12D6-4D64-9A88-8CA60A5DE644}" srcId="{445F3F9C-CE25-4C94-A551-3D12CA96AABE}" destId="{A7472A73-E274-415E-B7EF-FD346779B9F5}" srcOrd="2" destOrd="0" parTransId="{6AB73D5B-4B74-4299-B811-E9FCBF880045}" sibTransId="{DC432CFB-5D56-4CD6-83AC-D869902AB980}"/>
    <dgm:cxn modelId="{95EB989C-7707-4B0E-ACE8-35FA178E1D00}" type="presOf" srcId="{445F3F9C-CE25-4C94-A551-3D12CA96AABE}" destId="{78190754-0180-4475-85EC-C449738BA53B}" srcOrd="0" destOrd="0" presId="urn:microsoft.com/office/officeart/2005/8/layout/radial6"/>
    <dgm:cxn modelId="{9E2B539E-671C-41AF-A042-CFE4C1A2B03E}" type="presOf" srcId="{8431E801-B8D7-4D7A-8FE1-4D85B5C57A22}" destId="{C7BC6FF0-C687-4FB1-9291-E94888FF16EB}" srcOrd="0" destOrd="0" presId="urn:microsoft.com/office/officeart/2005/8/layout/radial6"/>
    <dgm:cxn modelId="{993BA9A7-E82B-4A08-81E7-3650A7A43143}" type="presOf" srcId="{A7472A73-E274-415E-B7EF-FD346779B9F5}" destId="{76F618F4-D9CA-4180-BC07-EE6727AD1970}" srcOrd="0" destOrd="0" presId="urn:microsoft.com/office/officeart/2005/8/layout/radial6"/>
    <dgm:cxn modelId="{13B11DAD-407D-4A55-BC61-08E00ABDA008}" type="presOf" srcId="{228C242F-4C34-4B87-8402-0BF77FA7D440}" destId="{27623E28-E8EA-4A8E-832C-6EB827AC0DD7}" srcOrd="0" destOrd="0" presId="urn:microsoft.com/office/officeart/2005/8/layout/radial6"/>
    <dgm:cxn modelId="{97A6BEDA-2B45-4CD3-AE48-30911D7F7ADE}" srcId="{445F3F9C-CE25-4C94-A551-3D12CA96AABE}" destId="{A1E9D9B1-7666-4465-BE9E-25AC6AEEC2C4}" srcOrd="1" destOrd="0" parTransId="{60B957A5-FE98-46AE-BE54-4E383D712DA3}" sibTransId="{D6774E10-DE01-4839-AB12-E3F29F6C40A2}"/>
    <dgm:cxn modelId="{C10843E3-029C-430F-9664-CB7D3BAAAC6B}" type="presOf" srcId="{DC432CFB-5D56-4CD6-83AC-D869902AB980}" destId="{F0AC089F-E3C2-4377-A205-24EC778316A7}" srcOrd="0" destOrd="0" presId="urn:microsoft.com/office/officeart/2005/8/layout/radial6"/>
    <dgm:cxn modelId="{D6CC0BF8-194E-486D-83B2-2682DED623D3}" type="presOf" srcId="{C890B5DE-9F22-4A9A-B39F-B6B53BC7E819}" destId="{A3BE1598-8D4A-4892-ABB2-A1E3A3F0E138}" srcOrd="0" destOrd="0" presId="urn:microsoft.com/office/officeart/2005/8/layout/radial6"/>
    <dgm:cxn modelId="{FB535FFA-F681-472A-A5C9-C0274C65760D}" type="presOf" srcId="{D6774E10-DE01-4839-AB12-E3F29F6C40A2}" destId="{7721BD7F-147D-4723-88F7-CFB9B69A6DA3}" srcOrd="0" destOrd="0" presId="urn:microsoft.com/office/officeart/2005/8/layout/radial6"/>
    <dgm:cxn modelId="{254A33FC-5850-43D2-8117-B053C210E40A}" type="presOf" srcId="{A1E9D9B1-7666-4465-BE9E-25AC6AEEC2C4}" destId="{A6C7EC64-279F-44EC-AF0C-E10DD678B943}" srcOrd="0" destOrd="0" presId="urn:microsoft.com/office/officeart/2005/8/layout/radial6"/>
    <dgm:cxn modelId="{535FB119-3160-4856-84D9-A812961E87E8}" type="presParOf" srcId="{758AE3EC-D54D-4C95-BAB2-AC857DAA0195}" destId="{78190754-0180-4475-85EC-C449738BA53B}" srcOrd="0" destOrd="0" presId="urn:microsoft.com/office/officeart/2005/8/layout/radial6"/>
    <dgm:cxn modelId="{8FE8DD81-33DC-4EA8-9F10-E513057FDA41}" type="presParOf" srcId="{758AE3EC-D54D-4C95-BAB2-AC857DAA0195}" destId="{27623E28-E8EA-4A8E-832C-6EB827AC0DD7}" srcOrd="1" destOrd="0" presId="urn:microsoft.com/office/officeart/2005/8/layout/radial6"/>
    <dgm:cxn modelId="{93DFE2A1-757F-46F6-B597-5FA64318A888}" type="presParOf" srcId="{758AE3EC-D54D-4C95-BAB2-AC857DAA0195}" destId="{00A2DC97-5DF7-48E2-80B5-3C54674D9294}" srcOrd="2" destOrd="0" presId="urn:microsoft.com/office/officeart/2005/8/layout/radial6"/>
    <dgm:cxn modelId="{2B16D560-102B-4AC2-AC05-96DE48828FBE}" type="presParOf" srcId="{758AE3EC-D54D-4C95-BAB2-AC857DAA0195}" destId="{C7BC6FF0-C687-4FB1-9291-E94888FF16EB}" srcOrd="3" destOrd="0" presId="urn:microsoft.com/office/officeart/2005/8/layout/radial6"/>
    <dgm:cxn modelId="{4F6080ED-C1C8-4934-AD9E-327F4C3CE2F0}" type="presParOf" srcId="{758AE3EC-D54D-4C95-BAB2-AC857DAA0195}" destId="{A6C7EC64-279F-44EC-AF0C-E10DD678B943}" srcOrd="4" destOrd="0" presId="urn:microsoft.com/office/officeart/2005/8/layout/radial6"/>
    <dgm:cxn modelId="{9E342A99-A1E1-41B0-9322-0EB1A050B5E9}" type="presParOf" srcId="{758AE3EC-D54D-4C95-BAB2-AC857DAA0195}" destId="{44B94F38-DAB0-4DAF-9AE7-BE22725836E3}" srcOrd="5" destOrd="0" presId="urn:microsoft.com/office/officeart/2005/8/layout/radial6"/>
    <dgm:cxn modelId="{D39118B2-993C-4396-9C17-7C2CF0C24F27}" type="presParOf" srcId="{758AE3EC-D54D-4C95-BAB2-AC857DAA0195}" destId="{7721BD7F-147D-4723-88F7-CFB9B69A6DA3}" srcOrd="6" destOrd="0" presId="urn:microsoft.com/office/officeart/2005/8/layout/radial6"/>
    <dgm:cxn modelId="{885F1E6D-4F0F-49A9-B369-F9CF942EB36B}" type="presParOf" srcId="{758AE3EC-D54D-4C95-BAB2-AC857DAA0195}" destId="{76F618F4-D9CA-4180-BC07-EE6727AD1970}" srcOrd="7" destOrd="0" presId="urn:microsoft.com/office/officeart/2005/8/layout/radial6"/>
    <dgm:cxn modelId="{A4889B21-55CA-4DB7-9709-075650AD7648}" type="presParOf" srcId="{758AE3EC-D54D-4C95-BAB2-AC857DAA0195}" destId="{C53D31C3-364A-4E50-BBB1-13B0A4D9D29B}" srcOrd="8" destOrd="0" presId="urn:microsoft.com/office/officeart/2005/8/layout/radial6"/>
    <dgm:cxn modelId="{61F73F12-14FD-4F25-9FB8-3ACF0BF9B552}" type="presParOf" srcId="{758AE3EC-D54D-4C95-BAB2-AC857DAA0195}" destId="{F0AC089F-E3C2-4377-A205-24EC778316A7}" srcOrd="9" destOrd="0" presId="urn:microsoft.com/office/officeart/2005/8/layout/radial6"/>
    <dgm:cxn modelId="{666191F2-E7FF-4BE2-894C-09960F3F81FF}" type="presParOf" srcId="{758AE3EC-D54D-4C95-BAB2-AC857DAA0195}" destId="{AE32C852-C794-4F0F-B8BF-E37C4408F55F}" srcOrd="10" destOrd="0" presId="urn:microsoft.com/office/officeart/2005/8/layout/radial6"/>
    <dgm:cxn modelId="{0A8D7586-8BE7-4655-B3E2-8FE5EA570776}" type="presParOf" srcId="{758AE3EC-D54D-4C95-BAB2-AC857DAA0195}" destId="{3732AA2E-485B-4814-97BD-AB31D8FF32AE}" srcOrd="11" destOrd="0" presId="urn:microsoft.com/office/officeart/2005/8/layout/radial6"/>
    <dgm:cxn modelId="{B8A2690E-4C1F-4CF0-9549-648559DA63DC}" type="presParOf" srcId="{758AE3EC-D54D-4C95-BAB2-AC857DAA0195}" destId="{A3BE1598-8D4A-4892-ABB2-A1E3A3F0E13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E1598-8D4A-4892-ABB2-A1E3A3F0E138}">
      <dsp:nvSpPr>
        <dsp:cNvPr id="0" name=""/>
        <dsp:cNvSpPr/>
      </dsp:nvSpPr>
      <dsp:spPr>
        <a:xfrm>
          <a:off x="2316955" y="427830"/>
          <a:ext cx="2859090" cy="2859090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AC089F-E3C2-4377-A205-24EC778316A7}">
      <dsp:nvSpPr>
        <dsp:cNvPr id="0" name=""/>
        <dsp:cNvSpPr/>
      </dsp:nvSpPr>
      <dsp:spPr>
        <a:xfrm>
          <a:off x="2316955" y="427830"/>
          <a:ext cx="2859090" cy="2859090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21BD7F-147D-4723-88F7-CFB9B69A6DA3}">
      <dsp:nvSpPr>
        <dsp:cNvPr id="0" name=""/>
        <dsp:cNvSpPr/>
      </dsp:nvSpPr>
      <dsp:spPr>
        <a:xfrm>
          <a:off x="2316955" y="427830"/>
          <a:ext cx="2859090" cy="2859090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BC6FF0-C687-4FB1-9291-E94888FF16EB}">
      <dsp:nvSpPr>
        <dsp:cNvPr id="0" name=""/>
        <dsp:cNvSpPr/>
      </dsp:nvSpPr>
      <dsp:spPr>
        <a:xfrm>
          <a:off x="2316955" y="427830"/>
          <a:ext cx="2859090" cy="2859090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190754-0180-4475-85EC-C449738BA53B}">
      <dsp:nvSpPr>
        <dsp:cNvPr id="0" name=""/>
        <dsp:cNvSpPr/>
      </dsp:nvSpPr>
      <dsp:spPr>
        <a:xfrm>
          <a:off x="3087936" y="1198811"/>
          <a:ext cx="1317129" cy="1317129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How is DSA linked with knight tour?</a:t>
          </a:r>
        </a:p>
      </dsp:txBody>
      <dsp:txXfrm>
        <a:off x="3280825" y="1391700"/>
        <a:ext cx="931351" cy="931351"/>
      </dsp:txXfrm>
    </dsp:sp>
    <dsp:sp modelId="{27623E28-E8EA-4A8E-832C-6EB827AC0DD7}">
      <dsp:nvSpPr>
        <dsp:cNvPr id="0" name=""/>
        <dsp:cNvSpPr/>
      </dsp:nvSpPr>
      <dsp:spPr>
        <a:xfrm>
          <a:off x="3285505" y="27"/>
          <a:ext cx="921990" cy="921990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Structure</a:t>
          </a:r>
        </a:p>
      </dsp:txBody>
      <dsp:txXfrm>
        <a:off x="3420527" y="135049"/>
        <a:ext cx="651946" cy="651946"/>
      </dsp:txXfrm>
    </dsp:sp>
    <dsp:sp modelId="{A6C7EC64-279F-44EC-AF0C-E10DD678B943}">
      <dsp:nvSpPr>
        <dsp:cNvPr id="0" name=""/>
        <dsp:cNvSpPr/>
      </dsp:nvSpPr>
      <dsp:spPr>
        <a:xfrm>
          <a:off x="4681859" y="1396380"/>
          <a:ext cx="921990" cy="921990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Recursion</a:t>
          </a:r>
        </a:p>
      </dsp:txBody>
      <dsp:txXfrm>
        <a:off x="4816881" y="1531402"/>
        <a:ext cx="651946" cy="651946"/>
      </dsp:txXfrm>
    </dsp:sp>
    <dsp:sp modelId="{76F618F4-D9CA-4180-BC07-EE6727AD1970}">
      <dsp:nvSpPr>
        <dsp:cNvPr id="0" name=""/>
        <dsp:cNvSpPr/>
      </dsp:nvSpPr>
      <dsp:spPr>
        <a:xfrm>
          <a:off x="3285505" y="2792734"/>
          <a:ext cx="921990" cy="921990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</a:t>
          </a:r>
        </a:p>
      </dsp:txBody>
      <dsp:txXfrm>
        <a:off x="3420527" y="2927756"/>
        <a:ext cx="651946" cy="651946"/>
      </dsp:txXfrm>
    </dsp:sp>
    <dsp:sp modelId="{AE32C852-C794-4F0F-B8BF-E37C4408F55F}">
      <dsp:nvSpPr>
        <dsp:cNvPr id="0" name=""/>
        <dsp:cNvSpPr/>
      </dsp:nvSpPr>
      <dsp:spPr>
        <a:xfrm>
          <a:off x="1889152" y="1396380"/>
          <a:ext cx="921990" cy="921990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Back Tracking</a:t>
          </a:r>
        </a:p>
      </dsp:txBody>
      <dsp:txXfrm>
        <a:off x="2024174" y="1531402"/>
        <a:ext cx="651946" cy="651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6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0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5928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50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0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2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81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4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6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1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1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8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2D1E-0C89-491D-B467-2266409BA1F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1115-0965-4DBD-A2F0-FD1B01E6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2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fr/divers/des-feux-dartifice/feu-dartifice-colore-nouvelle-annee-celebrati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s://www.fairviewhs.org/sites/chess-club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www.publicdomainpictures.net/en/view-image.php?image=357084&amp;picture=blue-sky-background-with-clouds" TargetMode="External"/><Relationship Id="rId7" Type="http://schemas.openxmlformats.org/officeDocument/2006/relationships/hyperlink" Target="https://www.pinterest.com/pin/193725221445434887/" TargetMode="External"/><Relationship Id="rId12" Type="http://schemas.openxmlformats.org/officeDocument/2006/relationships/hyperlink" Target="https://www.publicdomainpictures.net/en/view-image.php?image=166778&amp;picture=portrait-background-5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microsoft.com/office/2007/relationships/hdphoto" Target="../media/hdphoto1.wdp"/><Relationship Id="rId5" Type="http://schemas.openxmlformats.org/officeDocument/2006/relationships/hyperlink" Target="https://pixnio.com/fr/divers/des-feux-dartifice/feu-dartifice-colore-nouvelle-annee-celebration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hyperlink" Target="https://www.pinterest.ch/pin/564990715744902995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5184&amp;picture=fresh-spring-background" TargetMode="External"/><Relationship Id="rId7" Type="http://schemas.openxmlformats.org/officeDocument/2006/relationships/hyperlink" Target="https://www.publicdomainpictures.net/en/view-image.php?image=166774&amp;picture=portrait-background-4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wallpapercave.com/chess-wallpaper-black-and-white" TargetMode="Externa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publicdomainpictures.net/en/view-image.php?image=286322&amp;picture=blue-wooden-fence-background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www.publicdomainpictures.net/en/view-image.php?image=235134&amp;picture=bright-blue-sparkling-background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15184&amp;picture=fresh-spring-backgroun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15184&amp;picture=fresh-spring-backgroun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705406-0F58-4AD4-AA47-B619D1E083AC}"/>
              </a:ext>
            </a:extLst>
          </p:cNvPr>
          <p:cNvSpPr/>
          <p:nvPr/>
        </p:nvSpPr>
        <p:spPr>
          <a:xfrm>
            <a:off x="4706440" y="2414679"/>
            <a:ext cx="6836039" cy="127727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21599979" rev="0"/>
            </a:camera>
            <a:lightRig rig="threePt" dir="t"/>
          </a:scene3d>
          <a:sp3d extrusionH="76200">
            <a:bevelT w="139700" prst="cross"/>
            <a:bevelB prst="relaxedInset"/>
            <a:extrusionClr>
              <a:schemeClr val="accent2">
                <a:lumMod val="40000"/>
                <a:lumOff val="60000"/>
              </a:schemeClr>
            </a:extrusion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700" b="1" cap="none" spc="0" dirty="0">
                <a:ln w="13462">
                  <a:solidFill>
                    <a:schemeClr val="bg1"/>
                  </a:solidFill>
                  <a:prstDash val="solid"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Garamond" panose="02020404030301010803" pitchFamily="18" charset="0"/>
              </a:rPr>
              <a:t>A Knight’s Tour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DBC1E-5FA7-453A-A579-47795996C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11365" y="153730"/>
            <a:ext cx="2184400" cy="218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>
              <a:rot lat="0" lon="10800000" rev="0"/>
            </a:camera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9CD5AC-BD6D-48A3-847E-03E449AA40D4}"/>
              </a:ext>
            </a:extLst>
          </p:cNvPr>
          <p:cNvSpPr/>
          <p:nvPr/>
        </p:nvSpPr>
        <p:spPr>
          <a:xfrm>
            <a:off x="8853752" y="6196439"/>
            <a:ext cx="3265830" cy="50783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21599979" rev="0"/>
            </a:camera>
            <a:lightRig rig="threePt" dir="t"/>
          </a:scene3d>
          <a:sp3d extrusionH="76200">
            <a:bevelT w="139700" prst="cross"/>
            <a:bevelB prst="relaxedInset"/>
            <a:extrusionClr>
              <a:schemeClr val="accent2">
                <a:lumMod val="40000"/>
                <a:lumOff val="60000"/>
              </a:schemeClr>
            </a:extrusionClr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700" b="1" cap="none" spc="0" dirty="0">
                <a:ln w="13462">
                  <a:solidFill>
                    <a:schemeClr val="bg1"/>
                  </a:solidFill>
                  <a:prstDash val="solid"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3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Garamond" panose="02020404030301010803" pitchFamily="18" charset="0"/>
              </a:rPr>
              <a:t>-By Prafulla Shrestha</a:t>
            </a: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2D0466D-BAFD-4A2A-9B57-050712706D23}"/>
              </a:ext>
            </a:extLst>
          </p:cNvPr>
          <p:cNvGrpSpPr/>
          <p:nvPr/>
        </p:nvGrpSpPr>
        <p:grpSpPr>
          <a:xfrm>
            <a:off x="299450" y="61769"/>
            <a:ext cx="10522692" cy="6564080"/>
            <a:chOff x="1415126" y="300111"/>
            <a:chExt cx="10522692" cy="6564080"/>
          </a:xfrm>
          <a:blipFill>
            <a:blip r:embed="rId6"/>
            <a:stretch>
              <a:fillRect/>
            </a:stretch>
          </a:blipFill>
        </p:grpSpPr>
        <p:sp>
          <p:nvSpPr>
            <p:cNvPr id="151" name="Hexagon 150">
              <a:extLst>
                <a:ext uri="{FF2B5EF4-FFF2-40B4-BE49-F238E27FC236}">
                  <a16:creationId xmlns:a16="http://schemas.microsoft.com/office/drawing/2014/main" id="{875C3089-434E-4086-86FA-E6021B99B435}"/>
                </a:ext>
              </a:extLst>
            </p:cNvPr>
            <p:cNvSpPr/>
            <p:nvPr/>
          </p:nvSpPr>
          <p:spPr>
            <a:xfrm>
              <a:off x="7988970" y="439422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36F1A1E-C799-460A-99A4-9393E59AD9DC}"/>
                </a:ext>
              </a:extLst>
            </p:cNvPr>
            <p:cNvGrpSpPr/>
            <p:nvPr/>
          </p:nvGrpSpPr>
          <p:grpSpPr>
            <a:xfrm>
              <a:off x="6531124" y="429222"/>
              <a:ext cx="2319044" cy="1863642"/>
              <a:chOff x="6531124" y="429222"/>
              <a:chExt cx="2319044" cy="1863642"/>
            </a:xfrm>
            <a:grpFill/>
          </p:grpSpPr>
          <p:sp>
            <p:nvSpPr>
              <p:cNvPr id="158" name="Hexagon 157">
                <a:extLst>
                  <a:ext uri="{FF2B5EF4-FFF2-40B4-BE49-F238E27FC236}">
                    <a16:creationId xmlns:a16="http://schemas.microsoft.com/office/drawing/2014/main" id="{A87D950D-03F2-4619-885D-3379CD3535ED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Hexagon 155">
                <a:extLst>
                  <a:ext uri="{FF2B5EF4-FFF2-40B4-BE49-F238E27FC236}">
                    <a16:creationId xmlns:a16="http://schemas.microsoft.com/office/drawing/2014/main" id="{2A1410FC-F277-4C20-816D-32F47CB67F7C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Hexagon 156">
                <a:extLst>
                  <a:ext uri="{FF2B5EF4-FFF2-40B4-BE49-F238E27FC236}">
                    <a16:creationId xmlns:a16="http://schemas.microsoft.com/office/drawing/2014/main" id="{320EC064-5C0F-410D-A074-166A8D540F61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Hexagon 159">
                <a:extLst>
                  <a:ext uri="{FF2B5EF4-FFF2-40B4-BE49-F238E27FC236}">
                    <a16:creationId xmlns:a16="http://schemas.microsoft.com/office/drawing/2014/main" id="{98EDC997-86E4-4376-A019-28CFAEF2778F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2DE9290-6A8C-4A44-BFCA-1F728EE09AED}"/>
                </a:ext>
              </a:extLst>
            </p:cNvPr>
            <p:cNvGrpSpPr/>
            <p:nvPr/>
          </p:nvGrpSpPr>
          <p:grpSpPr>
            <a:xfrm>
              <a:off x="5076862" y="1152236"/>
              <a:ext cx="1593335" cy="1479182"/>
              <a:chOff x="6531124" y="429222"/>
              <a:chExt cx="1593335" cy="1479182"/>
            </a:xfrm>
            <a:grpFill/>
          </p:grpSpPr>
          <p:sp>
            <p:nvSpPr>
              <p:cNvPr id="188" name="Hexagon 187">
                <a:extLst>
                  <a:ext uri="{FF2B5EF4-FFF2-40B4-BE49-F238E27FC236}">
                    <a16:creationId xmlns:a16="http://schemas.microsoft.com/office/drawing/2014/main" id="{A6DA01A9-9FF5-474F-B2DB-5B83DF1A4C62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Hexagon 189">
                <a:extLst>
                  <a:ext uri="{FF2B5EF4-FFF2-40B4-BE49-F238E27FC236}">
                    <a16:creationId xmlns:a16="http://schemas.microsoft.com/office/drawing/2014/main" id="{F8040823-EAD8-4289-B4C6-FEF5CA6E2AB6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Hexagon 190">
                <a:extLst>
                  <a:ext uri="{FF2B5EF4-FFF2-40B4-BE49-F238E27FC236}">
                    <a16:creationId xmlns:a16="http://schemas.microsoft.com/office/drawing/2014/main" id="{B3AED22F-7B77-4715-9901-D06A0E8ACA16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49F7F92-C41F-4E7A-8CE6-8C8B1A2D97CE}"/>
                </a:ext>
              </a:extLst>
            </p:cNvPr>
            <p:cNvGrpSpPr/>
            <p:nvPr/>
          </p:nvGrpSpPr>
          <p:grpSpPr>
            <a:xfrm>
              <a:off x="3620993" y="1475469"/>
              <a:ext cx="2319044" cy="2263423"/>
              <a:chOff x="6531124" y="29441"/>
              <a:chExt cx="2319044" cy="2263423"/>
            </a:xfrm>
            <a:grpFill/>
          </p:grpSpPr>
          <p:sp>
            <p:nvSpPr>
              <p:cNvPr id="194" name="Hexagon 193">
                <a:extLst>
                  <a:ext uri="{FF2B5EF4-FFF2-40B4-BE49-F238E27FC236}">
                    <a16:creationId xmlns:a16="http://schemas.microsoft.com/office/drawing/2014/main" id="{EC942119-AB37-4A83-BBD3-0D3E2F942346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Hexagon 194">
                <a:extLst>
                  <a:ext uri="{FF2B5EF4-FFF2-40B4-BE49-F238E27FC236}">
                    <a16:creationId xmlns:a16="http://schemas.microsoft.com/office/drawing/2014/main" id="{5CFDC351-389B-4ADB-AE1B-9460B99F96FF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Hexagon 195">
                <a:extLst>
                  <a:ext uri="{FF2B5EF4-FFF2-40B4-BE49-F238E27FC236}">
                    <a16:creationId xmlns:a16="http://schemas.microsoft.com/office/drawing/2014/main" id="{2E45F088-360A-4F72-A4E4-912CCA532335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Hexagon 196">
                <a:extLst>
                  <a:ext uri="{FF2B5EF4-FFF2-40B4-BE49-F238E27FC236}">
                    <a16:creationId xmlns:a16="http://schemas.microsoft.com/office/drawing/2014/main" id="{E07D62B6-9155-41E7-B7A2-41898455677F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Hexagon 197">
                <a:extLst>
                  <a:ext uri="{FF2B5EF4-FFF2-40B4-BE49-F238E27FC236}">
                    <a16:creationId xmlns:a16="http://schemas.microsoft.com/office/drawing/2014/main" id="{86EA3369-E09C-4348-863F-F695BB09ABD5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Hexagon 198">
                <a:extLst>
                  <a:ext uri="{FF2B5EF4-FFF2-40B4-BE49-F238E27FC236}">
                    <a16:creationId xmlns:a16="http://schemas.microsoft.com/office/drawing/2014/main" id="{10E8F054-D059-4C21-85FF-B34346B5B2C5}"/>
                  </a:ext>
                </a:extLst>
              </p:cNvPr>
              <p:cNvSpPr/>
              <p:nvPr/>
            </p:nvSpPr>
            <p:spPr>
              <a:xfrm>
                <a:off x="7256462" y="29441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DCE31B9-F4F3-4311-BDC6-E8F24530253B}"/>
                </a:ext>
              </a:extLst>
            </p:cNvPr>
            <p:cNvGrpSpPr/>
            <p:nvPr/>
          </p:nvGrpSpPr>
          <p:grpSpPr>
            <a:xfrm>
              <a:off x="2164320" y="2236757"/>
              <a:ext cx="2319044" cy="2263423"/>
              <a:chOff x="6531124" y="29441"/>
              <a:chExt cx="2319044" cy="2263423"/>
            </a:xfrm>
            <a:grpFill/>
          </p:grpSpPr>
          <p:sp>
            <p:nvSpPr>
              <p:cNvPr id="201" name="Hexagon 200">
                <a:extLst>
                  <a:ext uri="{FF2B5EF4-FFF2-40B4-BE49-F238E27FC236}">
                    <a16:creationId xmlns:a16="http://schemas.microsoft.com/office/drawing/2014/main" id="{069855D8-F4FC-4897-AB87-86A3824D9736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Hexagon 201">
                <a:extLst>
                  <a:ext uri="{FF2B5EF4-FFF2-40B4-BE49-F238E27FC236}">
                    <a16:creationId xmlns:a16="http://schemas.microsoft.com/office/drawing/2014/main" id="{A4FA03F6-AFDC-4990-B7EE-7CD5267FC856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Hexagon 202">
                <a:extLst>
                  <a:ext uri="{FF2B5EF4-FFF2-40B4-BE49-F238E27FC236}">
                    <a16:creationId xmlns:a16="http://schemas.microsoft.com/office/drawing/2014/main" id="{2E017773-C73C-4016-99FB-B38BE8DC48FC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Hexagon 203">
                <a:extLst>
                  <a:ext uri="{FF2B5EF4-FFF2-40B4-BE49-F238E27FC236}">
                    <a16:creationId xmlns:a16="http://schemas.microsoft.com/office/drawing/2014/main" id="{C8FA853B-17E0-469B-8970-273FC5A81850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Hexagon 204">
                <a:extLst>
                  <a:ext uri="{FF2B5EF4-FFF2-40B4-BE49-F238E27FC236}">
                    <a16:creationId xmlns:a16="http://schemas.microsoft.com/office/drawing/2014/main" id="{E4731FB9-EDE8-46F6-B8EA-95FE30D83644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Hexagon 205">
                <a:extLst>
                  <a:ext uri="{FF2B5EF4-FFF2-40B4-BE49-F238E27FC236}">
                    <a16:creationId xmlns:a16="http://schemas.microsoft.com/office/drawing/2014/main" id="{B81B92EB-8CD9-44B2-9F84-8A8AAB768182}"/>
                  </a:ext>
                </a:extLst>
              </p:cNvPr>
              <p:cNvSpPr/>
              <p:nvPr/>
            </p:nvSpPr>
            <p:spPr>
              <a:xfrm>
                <a:off x="7256462" y="29441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Hexagon 208">
              <a:extLst>
                <a:ext uri="{FF2B5EF4-FFF2-40B4-BE49-F238E27FC236}">
                  <a16:creationId xmlns:a16="http://schemas.microsoft.com/office/drawing/2014/main" id="{1D2177C2-3CAC-446D-A6E3-941AEF5963EB}"/>
                </a:ext>
              </a:extLst>
            </p:cNvPr>
            <p:cNvSpPr/>
            <p:nvPr/>
          </p:nvSpPr>
          <p:spPr>
            <a:xfrm>
              <a:off x="2167968" y="1072480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Hexagon 214">
              <a:extLst>
                <a:ext uri="{FF2B5EF4-FFF2-40B4-BE49-F238E27FC236}">
                  <a16:creationId xmlns:a16="http://schemas.microsoft.com/office/drawing/2014/main" id="{947A0774-D565-4912-9DEE-CAC645843197}"/>
                </a:ext>
              </a:extLst>
            </p:cNvPr>
            <p:cNvSpPr/>
            <p:nvPr/>
          </p:nvSpPr>
          <p:spPr>
            <a:xfrm>
              <a:off x="1415126" y="4524417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4174209-3660-41F6-8184-947BFB044547}"/>
                </a:ext>
              </a:extLst>
            </p:cNvPr>
            <p:cNvGrpSpPr/>
            <p:nvPr/>
          </p:nvGrpSpPr>
          <p:grpSpPr>
            <a:xfrm>
              <a:off x="2866173" y="4600768"/>
              <a:ext cx="1593706" cy="2263423"/>
              <a:chOff x="7256462" y="29441"/>
              <a:chExt cx="1593706" cy="2263423"/>
            </a:xfrm>
            <a:grpFill/>
          </p:grpSpPr>
          <p:sp>
            <p:nvSpPr>
              <p:cNvPr id="222" name="Hexagon 221">
                <a:extLst>
                  <a:ext uri="{FF2B5EF4-FFF2-40B4-BE49-F238E27FC236}">
                    <a16:creationId xmlns:a16="http://schemas.microsoft.com/office/drawing/2014/main" id="{301F552E-77D2-4934-BEB6-78EB0647BB5B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Hexagon 222">
                <a:extLst>
                  <a:ext uri="{FF2B5EF4-FFF2-40B4-BE49-F238E27FC236}">
                    <a16:creationId xmlns:a16="http://schemas.microsoft.com/office/drawing/2014/main" id="{2AE8F27E-C191-4E3F-A3E4-FEF8FC31D2A9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Hexagon 223">
                <a:extLst>
                  <a:ext uri="{FF2B5EF4-FFF2-40B4-BE49-F238E27FC236}">
                    <a16:creationId xmlns:a16="http://schemas.microsoft.com/office/drawing/2014/main" id="{D61918F9-C0AE-4B40-9E79-998F3C933C35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Hexagon 226">
                <a:extLst>
                  <a:ext uri="{FF2B5EF4-FFF2-40B4-BE49-F238E27FC236}">
                    <a16:creationId xmlns:a16="http://schemas.microsoft.com/office/drawing/2014/main" id="{51A9D8AC-DB44-48CE-AA2B-9C642749F812}"/>
                  </a:ext>
                </a:extLst>
              </p:cNvPr>
              <p:cNvSpPr/>
              <p:nvPr/>
            </p:nvSpPr>
            <p:spPr>
              <a:xfrm>
                <a:off x="7256462" y="29441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0E164B19-9C9D-4E0E-9020-56455670FBDE}"/>
                </a:ext>
              </a:extLst>
            </p:cNvPr>
            <p:cNvGrpSpPr/>
            <p:nvPr/>
          </p:nvGrpSpPr>
          <p:grpSpPr>
            <a:xfrm>
              <a:off x="3627651" y="3812484"/>
              <a:ext cx="2319044" cy="2263423"/>
              <a:chOff x="6531124" y="29441"/>
              <a:chExt cx="2319044" cy="2263423"/>
            </a:xfrm>
            <a:grpFill/>
          </p:grpSpPr>
          <p:sp>
            <p:nvSpPr>
              <p:cNvPr id="229" name="Hexagon 228">
                <a:extLst>
                  <a:ext uri="{FF2B5EF4-FFF2-40B4-BE49-F238E27FC236}">
                    <a16:creationId xmlns:a16="http://schemas.microsoft.com/office/drawing/2014/main" id="{64CE4FE4-A00D-4FEC-9343-D1A5D8048510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Hexagon 229">
                <a:extLst>
                  <a:ext uri="{FF2B5EF4-FFF2-40B4-BE49-F238E27FC236}">
                    <a16:creationId xmlns:a16="http://schemas.microsoft.com/office/drawing/2014/main" id="{5A8F2672-9E9D-46BB-807D-DAE2E228F3D0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Hexagon 230">
                <a:extLst>
                  <a:ext uri="{FF2B5EF4-FFF2-40B4-BE49-F238E27FC236}">
                    <a16:creationId xmlns:a16="http://schemas.microsoft.com/office/drawing/2014/main" id="{CB53D8E3-296A-4D3A-B9E0-843B259BE036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Hexagon 231">
                <a:extLst>
                  <a:ext uri="{FF2B5EF4-FFF2-40B4-BE49-F238E27FC236}">
                    <a16:creationId xmlns:a16="http://schemas.microsoft.com/office/drawing/2014/main" id="{32D1E355-00C3-41CD-8EC7-1CC203C18AB4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Hexagon 232">
                <a:extLst>
                  <a:ext uri="{FF2B5EF4-FFF2-40B4-BE49-F238E27FC236}">
                    <a16:creationId xmlns:a16="http://schemas.microsoft.com/office/drawing/2014/main" id="{3B28D84E-7A27-429D-ADBA-730C9DD85F13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Hexagon 233">
                <a:extLst>
                  <a:ext uri="{FF2B5EF4-FFF2-40B4-BE49-F238E27FC236}">
                    <a16:creationId xmlns:a16="http://schemas.microsoft.com/office/drawing/2014/main" id="{40123CEE-F35C-4373-9F6A-3201D69C6178}"/>
                  </a:ext>
                </a:extLst>
              </p:cNvPr>
              <p:cNvSpPr/>
              <p:nvPr/>
            </p:nvSpPr>
            <p:spPr>
              <a:xfrm>
                <a:off x="7256462" y="29441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D903B1A-E490-479F-A357-6EBD38BE5867}"/>
                </a:ext>
              </a:extLst>
            </p:cNvPr>
            <p:cNvGrpSpPr/>
            <p:nvPr/>
          </p:nvGrpSpPr>
          <p:grpSpPr>
            <a:xfrm>
              <a:off x="5081109" y="3415659"/>
              <a:ext cx="2319044" cy="1863642"/>
              <a:chOff x="6531124" y="429222"/>
              <a:chExt cx="2319044" cy="1863642"/>
            </a:xfrm>
            <a:grpFill/>
          </p:grpSpPr>
          <p:sp>
            <p:nvSpPr>
              <p:cNvPr id="236" name="Hexagon 235">
                <a:extLst>
                  <a:ext uri="{FF2B5EF4-FFF2-40B4-BE49-F238E27FC236}">
                    <a16:creationId xmlns:a16="http://schemas.microsoft.com/office/drawing/2014/main" id="{779CF5E0-E1F3-40AE-A95D-DFED9F20F36B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Hexagon 236">
                <a:extLst>
                  <a:ext uri="{FF2B5EF4-FFF2-40B4-BE49-F238E27FC236}">
                    <a16:creationId xmlns:a16="http://schemas.microsoft.com/office/drawing/2014/main" id="{6FE719A1-76E6-4575-B0B8-46A017DA1412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Hexagon 237">
                <a:extLst>
                  <a:ext uri="{FF2B5EF4-FFF2-40B4-BE49-F238E27FC236}">
                    <a16:creationId xmlns:a16="http://schemas.microsoft.com/office/drawing/2014/main" id="{70DE7D9B-85C0-4E32-B1BF-2BC476265DF2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Hexagon 238">
                <a:extLst>
                  <a:ext uri="{FF2B5EF4-FFF2-40B4-BE49-F238E27FC236}">
                    <a16:creationId xmlns:a16="http://schemas.microsoft.com/office/drawing/2014/main" id="{9BD7AA2A-571F-48F2-928D-7992AA212CDC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Hexagon 239">
                <a:extLst>
                  <a:ext uri="{FF2B5EF4-FFF2-40B4-BE49-F238E27FC236}">
                    <a16:creationId xmlns:a16="http://schemas.microsoft.com/office/drawing/2014/main" id="{BFBD9457-797A-4FA7-BBDD-14C8648A5BB1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0048667A-594C-4C01-BCE5-7454C9C4F7ED}"/>
                </a:ext>
              </a:extLst>
            </p:cNvPr>
            <p:cNvGrpSpPr/>
            <p:nvPr/>
          </p:nvGrpSpPr>
          <p:grpSpPr>
            <a:xfrm>
              <a:off x="3618211" y="300111"/>
              <a:ext cx="1590491" cy="1491935"/>
              <a:chOff x="7259677" y="800929"/>
              <a:chExt cx="1590491" cy="1491935"/>
            </a:xfrm>
            <a:grpFill/>
          </p:grpSpPr>
          <p:sp>
            <p:nvSpPr>
              <p:cNvPr id="243" name="Hexagon 242">
                <a:extLst>
                  <a:ext uri="{FF2B5EF4-FFF2-40B4-BE49-F238E27FC236}">
                    <a16:creationId xmlns:a16="http://schemas.microsoft.com/office/drawing/2014/main" id="{42931719-6515-4FEB-BB48-8F875AC42B7C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Hexagon 243">
                <a:extLst>
                  <a:ext uri="{FF2B5EF4-FFF2-40B4-BE49-F238E27FC236}">
                    <a16:creationId xmlns:a16="http://schemas.microsoft.com/office/drawing/2014/main" id="{AC6BD986-0465-4F44-9695-3CE0B2117AB0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Hexagon 244">
                <a:extLst>
                  <a:ext uri="{FF2B5EF4-FFF2-40B4-BE49-F238E27FC236}">
                    <a16:creationId xmlns:a16="http://schemas.microsoft.com/office/drawing/2014/main" id="{ED0B0001-554F-47B2-BEB8-FD640501E878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CA0E522-ED5B-4E49-9F75-353E8F3F6B2B}"/>
                </a:ext>
              </a:extLst>
            </p:cNvPr>
            <p:cNvGrpSpPr/>
            <p:nvPr/>
          </p:nvGrpSpPr>
          <p:grpSpPr>
            <a:xfrm>
              <a:off x="7263120" y="3841841"/>
              <a:ext cx="2319044" cy="1863642"/>
              <a:chOff x="6531124" y="429222"/>
              <a:chExt cx="2319044" cy="1863642"/>
            </a:xfrm>
            <a:grpFill/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D77E2E44-BD80-4048-A7C9-3BC9FD56EF02}"/>
                  </a:ext>
                </a:extLst>
              </p:cNvPr>
              <p:cNvSpPr/>
              <p:nvPr/>
            </p:nvSpPr>
            <p:spPr>
              <a:xfrm>
                <a:off x="7259677" y="156985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Hexagon 250">
                <a:extLst>
                  <a:ext uri="{FF2B5EF4-FFF2-40B4-BE49-F238E27FC236}">
                    <a16:creationId xmlns:a16="http://schemas.microsoft.com/office/drawing/2014/main" id="{C5CA22F6-AC28-46F2-BD94-99B611E85D63}"/>
                  </a:ext>
                </a:extLst>
              </p:cNvPr>
              <p:cNvSpPr/>
              <p:nvPr/>
            </p:nvSpPr>
            <p:spPr>
              <a:xfrm>
                <a:off x="7259677" y="80092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Hexagon 251">
                <a:extLst>
                  <a:ext uri="{FF2B5EF4-FFF2-40B4-BE49-F238E27FC236}">
                    <a16:creationId xmlns:a16="http://schemas.microsoft.com/office/drawing/2014/main" id="{AC8B9EB1-8FA1-4F57-946F-4CDB36AAC5CA}"/>
                  </a:ext>
                </a:extLst>
              </p:cNvPr>
              <p:cNvSpPr/>
              <p:nvPr/>
            </p:nvSpPr>
            <p:spPr>
              <a:xfrm>
                <a:off x="7985386" y="1214119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Hexagon 252">
                <a:extLst>
                  <a:ext uri="{FF2B5EF4-FFF2-40B4-BE49-F238E27FC236}">
                    <a16:creationId xmlns:a16="http://schemas.microsoft.com/office/drawing/2014/main" id="{8D220041-052F-4FBE-9508-8CB73DF33442}"/>
                  </a:ext>
                </a:extLst>
              </p:cNvPr>
              <p:cNvSpPr/>
              <p:nvPr/>
            </p:nvSpPr>
            <p:spPr>
              <a:xfrm>
                <a:off x="6531124" y="1185390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2843B210-DA9C-4742-B204-CAE8BFA70E85}"/>
                  </a:ext>
                </a:extLst>
              </p:cNvPr>
              <p:cNvSpPr/>
              <p:nvPr/>
            </p:nvSpPr>
            <p:spPr>
              <a:xfrm>
                <a:off x="6531124" y="429222"/>
                <a:ext cx="864782" cy="723014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6" name="Hexagon 255">
              <a:extLst>
                <a:ext uri="{FF2B5EF4-FFF2-40B4-BE49-F238E27FC236}">
                  <a16:creationId xmlns:a16="http://schemas.microsoft.com/office/drawing/2014/main" id="{9F5F8180-8171-4FC9-B766-3AAC6D4A3A36}"/>
                </a:ext>
              </a:extLst>
            </p:cNvPr>
            <p:cNvSpPr/>
            <p:nvPr/>
          </p:nvSpPr>
          <p:spPr>
            <a:xfrm>
              <a:off x="6538625" y="5010233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Hexagon 256">
              <a:extLst>
                <a:ext uri="{FF2B5EF4-FFF2-40B4-BE49-F238E27FC236}">
                  <a16:creationId xmlns:a16="http://schemas.microsoft.com/office/drawing/2014/main" id="{FBDFF74C-774F-4029-95B1-429619849465}"/>
                </a:ext>
              </a:extLst>
            </p:cNvPr>
            <p:cNvSpPr/>
            <p:nvPr/>
          </p:nvSpPr>
          <p:spPr>
            <a:xfrm>
              <a:off x="1439632" y="2243268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Hexagon 258">
              <a:extLst>
                <a:ext uri="{FF2B5EF4-FFF2-40B4-BE49-F238E27FC236}">
                  <a16:creationId xmlns:a16="http://schemas.microsoft.com/office/drawing/2014/main" id="{D206494D-F5B1-46DD-8E6E-394C2B0E7368}"/>
                </a:ext>
              </a:extLst>
            </p:cNvPr>
            <p:cNvSpPr/>
            <p:nvPr/>
          </p:nvSpPr>
          <p:spPr>
            <a:xfrm>
              <a:off x="11073036" y="3745296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Hexagon 259">
              <a:extLst>
                <a:ext uri="{FF2B5EF4-FFF2-40B4-BE49-F238E27FC236}">
                  <a16:creationId xmlns:a16="http://schemas.microsoft.com/office/drawing/2014/main" id="{6E3B95BB-C91F-4363-97CD-61E7022D4191}"/>
                </a:ext>
              </a:extLst>
            </p:cNvPr>
            <p:cNvSpPr/>
            <p:nvPr/>
          </p:nvSpPr>
          <p:spPr>
            <a:xfrm>
              <a:off x="7256462" y="6056555"/>
              <a:ext cx="864782" cy="723014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459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CC729FB-0DF5-48F9-979D-EE9060AAB827}"/>
              </a:ext>
            </a:extLst>
          </p:cNvPr>
          <p:cNvSpPr/>
          <p:nvPr/>
        </p:nvSpPr>
        <p:spPr>
          <a:xfrm>
            <a:off x="850605" y="2111438"/>
            <a:ext cx="1899668" cy="295201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45AD8-488A-4FFD-B44B-99E3C5D33887}"/>
              </a:ext>
            </a:extLst>
          </p:cNvPr>
          <p:cNvSpPr/>
          <p:nvPr/>
        </p:nvSpPr>
        <p:spPr>
          <a:xfrm>
            <a:off x="3241768" y="200061"/>
            <a:ext cx="4888596" cy="8463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50800" dir="5400000" sx="147000" sy="147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900" b="1" dirty="0">
                <a:ln w="13462">
                  <a:solidFill>
                    <a:schemeClr val="bg1"/>
                  </a:solidFill>
                  <a:prstDash val="solid"/>
                </a:ln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5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Garamond" panose="02020404030301010803" pitchFamily="18" charset="0"/>
              </a:rPr>
              <a:t>What is a Knight?</a:t>
            </a:r>
          </a:p>
          <a:p>
            <a:endParaRPr lang="en-US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91B7F-2DAC-4CB7-9D5F-EA03216BC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40866" y="2111438"/>
            <a:ext cx="2600529" cy="2502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664458-796A-4B65-8CAF-22E78FDFF6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97172" y="2157497"/>
            <a:ext cx="1606534" cy="285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8EB94D-0C2A-42A3-AD81-231ACB983E35}"/>
              </a:ext>
            </a:extLst>
          </p:cNvPr>
          <p:cNvSpPr/>
          <p:nvPr/>
        </p:nvSpPr>
        <p:spPr>
          <a:xfrm>
            <a:off x="3353439" y="2127001"/>
            <a:ext cx="4836574" cy="2936454"/>
          </a:xfrm>
          <a:prstGeom prst="rect">
            <a:avLst/>
          </a:prstGeom>
          <a:blipFill dpi="0"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1000" contrast="-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aramond" panose="02020404030301010803" pitchFamily="18" charset="0"/>
              </a:rPr>
              <a:t>Knight A Chess Piece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Garamond" panose="02020404030301010803" pitchFamily="18" charset="0"/>
              </a:rPr>
              <a:t>Moves in the “L” shape i.e. two square vertically/horizontally followed by one square horizontally/vertically respectively.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7332F3-C2CE-4CE4-A950-B068322920C7}"/>
              </a:ext>
            </a:extLst>
          </p:cNvPr>
          <p:cNvCxnSpPr>
            <a:cxnSpLocks/>
          </p:cNvCxnSpPr>
          <p:nvPr/>
        </p:nvCxnSpPr>
        <p:spPr>
          <a:xfrm flipH="1">
            <a:off x="5771726" y="1035617"/>
            <a:ext cx="7088" cy="5555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E4AEE1-DC91-430B-863C-CAC71FA356BE}"/>
              </a:ext>
            </a:extLst>
          </p:cNvPr>
          <p:cNvCxnSpPr>
            <a:cxnSpLocks/>
          </p:cNvCxnSpPr>
          <p:nvPr/>
        </p:nvCxnSpPr>
        <p:spPr>
          <a:xfrm flipV="1">
            <a:off x="1800439" y="1565746"/>
            <a:ext cx="9292863" cy="36226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AE437C-2C4E-44EB-AD08-34FD746A7549}"/>
              </a:ext>
            </a:extLst>
          </p:cNvPr>
          <p:cNvCxnSpPr/>
          <p:nvPr/>
        </p:nvCxnSpPr>
        <p:spPr>
          <a:xfrm>
            <a:off x="1800439" y="1601972"/>
            <a:ext cx="0" cy="52502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Sun 25">
            <a:extLst>
              <a:ext uri="{FF2B5EF4-FFF2-40B4-BE49-F238E27FC236}">
                <a16:creationId xmlns:a16="http://schemas.microsoft.com/office/drawing/2014/main" id="{5D4F65C5-9D1E-4DC3-8C3F-808DE58671BF}"/>
              </a:ext>
            </a:extLst>
          </p:cNvPr>
          <p:cNvSpPr/>
          <p:nvPr/>
        </p:nvSpPr>
        <p:spPr>
          <a:xfrm>
            <a:off x="11162990" y="200061"/>
            <a:ext cx="769271" cy="680967"/>
          </a:xfrm>
          <a:prstGeom prst="sun">
            <a:avLst/>
          </a:prstGeom>
          <a:solidFill>
            <a:srgbClr val="EFEB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42EF9B-D626-47F6-9620-7280647FF8EA}"/>
              </a:ext>
            </a:extLst>
          </p:cNvPr>
          <p:cNvCxnSpPr>
            <a:cxnSpLocks/>
          </p:cNvCxnSpPr>
          <p:nvPr/>
        </p:nvCxnSpPr>
        <p:spPr>
          <a:xfrm flipH="1">
            <a:off x="10806412" y="623254"/>
            <a:ext cx="713156" cy="148818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7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1EC089-7C46-4C37-9B74-4179FC556B3E}"/>
              </a:ext>
            </a:extLst>
          </p:cNvPr>
          <p:cNvSpPr/>
          <p:nvPr/>
        </p:nvSpPr>
        <p:spPr>
          <a:xfrm>
            <a:off x="2013097" y="314473"/>
            <a:ext cx="5755757" cy="127634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165100" dir="57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Garamond" panose="02020404030301010803" pitchFamily="18" charset="0"/>
              </a:rPr>
              <a:t>What is Knight Tour?</a:t>
            </a:r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5E4C77FE-6A3C-4B6F-AF37-871EB68CE137}"/>
              </a:ext>
            </a:extLst>
          </p:cNvPr>
          <p:cNvSpPr/>
          <p:nvPr/>
        </p:nvSpPr>
        <p:spPr>
          <a:xfrm rot="5400000">
            <a:off x="2308777" y="1295140"/>
            <a:ext cx="1038963" cy="16303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4F1084D-D1AF-4D53-84D8-4B512AE06B5C}"/>
              </a:ext>
            </a:extLst>
          </p:cNvPr>
          <p:cNvSpPr/>
          <p:nvPr/>
        </p:nvSpPr>
        <p:spPr>
          <a:xfrm rot="5400000">
            <a:off x="2308776" y="2195142"/>
            <a:ext cx="1038963" cy="16303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7CA50357-6640-4A2E-A3E0-DAA4E75E46EC}"/>
              </a:ext>
            </a:extLst>
          </p:cNvPr>
          <p:cNvSpPr/>
          <p:nvPr/>
        </p:nvSpPr>
        <p:spPr>
          <a:xfrm rot="5400000">
            <a:off x="2308776" y="3104742"/>
            <a:ext cx="1038963" cy="16303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AA3CC00C-9CDB-446A-8DD2-0D2B62703403}"/>
              </a:ext>
            </a:extLst>
          </p:cNvPr>
          <p:cNvSpPr/>
          <p:nvPr/>
        </p:nvSpPr>
        <p:spPr>
          <a:xfrm rot="5400000">
            <a:off x="2308775" y="4004744"/>
            <a:ext cx="1038963" cy="16303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FE0EF6-D685-4D15-8135-DB1F65C80832}"/>
              </a:ext>
            </a:extLst>
          </p:cNvPr>
          <p:cNvGrpSpPr/>
          <p:nvPr/>
        </p:nvGrpSpPr>
        <p:grpSpPr>
          <a:xfrm>
            <a:off x="2013097" y="1590822"/>
            <a:ext cx="9324754" cy="3900114"/>
            <a:chOff x="2013097" y="1590822"/>
            <a:chExt cx="9324754" cy="3900114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Arrow: Bent-Up 18">
              <a:extLst>
                <a:ext uri="{FF2B5EF4-FFF2-40B4-BE49-F238E27FC236}">
                  <a16:creationId xmlns:a16="http://schemas.microsoft.com/office/drawing/2014/main" id="{16384427-9E27-44C8-B862-51C08A53539E}"/>
                </a:ext>
              </a:extLst>
            </p:cNvPr>
            <p:cNvSpPr/>
            <p:nvPr/>
          </p:nvSpPr>
          <p:spPr>
            <a:xfrm rot="5400000">
              <a:off x="2308781" y="1295140"/>
              <a:ext cx="1038963" cy="1630327"/>
            </a:xfrm>
            <a:prstGeom prst="bentUpArrow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798AE4-6862-4D88-8316-0482ECEF5BDF}"/>
                </a:ext>
              </a:extLst>
            </p:cNvPr>
            <p:cNvGrpSpPr/>
            <p:nvPr/>
          </p:nvGrpSpPr>
          <p:grpSpPr>
            <a:xfrm>
              <a:off x="2013097" y="1935680"/>
              <a:ext cx="9324754" cy="3555256"/>
              <a:chOff x="2013097" y="1935680"/>
              <a:chExt cx="9324754" cy="3555256"/>
            </a:xfrm>
            <a:grpFill/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449415F-0483-460B-8285-B11DBF7615CF}"/>
                  </a:ext>
                </a:extLst>
              </p:cNvPr>
              <p:cNvGrpSpPr/>
              <p:nvPr/>
            </p:nvGrpSpPr>
            <p:grpSpPr>
              <a:xfrm>
                <a:off x="2013097" y="2490824"/>
                <a:ext cx="1630328" cy="2848565"/>
                <a:chOff x="2013097" y="2490824"/>
                <a:chExt cx="1630328" cy="2848565"/>
              </a:xfrm>
              <a:grpFill/>
            </p:grpSpPr>
            <p:sp>
              <p:nvSpPr>
                <p:cNvPr id="20" name="Arrow: Bent-Up 19">
                  <a:extLst>
                    <a:ext uri="{FF2B5EF4-FFF2-40B4-BE49-F238E27FC236}">
                      <a16:creationId xmlns:a16="http://schemas.microsoft.com/office/drawing/2014/main" id="{33B34B40-A0F9-4A8C-A8D4-EA99EF56EEFD}"/>
                    </a:ext>
                  </a:extLst>
                </p:cNvPr>
                <p:cNvSpPr/>
                <p:nvPr/>
              </p:nvSpPr>
              <p:spPr>
                <a:xfrm rot="5400000">
                  <a:off x="2308780" y="2195142"/>
                  <a:ext cx="1038963" cy="1630327"/>
                </a:xfrm>
                <a:prstGeom prst="bentUpArrow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Arrow: Bent-Up 20">
                  <a:extLst>
                    <a:ext uri="{FF2B5EF4-FFF2-40B4-BE49-F238E27FC236}">
                      <a16:creationId xmlns:a16="http://schemas.microsoft.com/office/drawing/2014/main" id="{1105F698-CFBD-4F47-945D-3845EAA25628}"/>
                    </a:ext>
                  </a:extLst>
                </p:cNvPr>
                <p:cNvSpPr/>
                <p:nvPr/>
              </p:nvSpPr>
              <p:spPr>
                <a:xfrm rot="5400000">
                  <a:off x="2308780" y="3104742"/>
                  <a:ext cx="1038963" cy="1630327"/>
                </a:xfrm>
                <a:prstGeom prst="bentUpArrow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Arrow: Bent-Up 21">
                  <a:extLst>
                    <a:ext uri="{FF2B5EF4-FFF2-40B4-BE49-F238E27FC236}">
                      <a16:creationId xmlns:a16="http://schemas.microsoft.com/office/drawing/2014/main" id="{BC84441A-7D96-4227-99BD-AFEC3E5DDCED}"/>
                    </a:ext>
                  </a:extLst>
                </p:cNvPr>
                <p:cNvSpPr/>
                <p:nvPr/>
              </p:nvSpPr>
              <p:spPr>
                <a:xfrm rot="5400000">
                  <a:off x="2308779" y="4004744"/>
                  <a:ext cx="1038963" cy="1630327"/>
                </a:xfrm>
                <a:prstGeom prst="bentUpArrow">
                  <a:avLst/>
                </a:pr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837473B0-CC2E-450A-ABE3-18F120FF3D39}">
                        <a1611:picAttrSrcUrl xmlns:a1611="http://schemas.microsoft.com/office/drawing/2016/11/main" r:id="rId7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Flowchart: Stored Data 23">
                <a:extLst>
                  <a:ext uri="{FF2B5EF4-FFF2-40B4-BE49-F238E27FC236}">
                    <a16:creationId xmlns:a16="http://schemas.microsoft.com/office/drawing/2014/main" id="{47C11959-0956-4BA1-A09D-9F5A42B02C36}"/>
                  </a:ext>
                </a:extLst>
              </p:cNvPr>
              <p:cNvSpPr/>
              <p:nvPr/>
            </p:nvSpPr>
            <p:spPr>
              <a:xfrm>
                <a:off x="3643420" y="1935680"/>
                <a:ext cx="7627092" cy="888814"/>
              </a:xfrm>
              <a:prstGeom prst="flowChartOnlineStorage">
                <a:avLst/>
              </a:prstGeom>
              <a:grpFill/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 Chess Problem that Appeared in the 9</a:t>
                </a:r>
                <a:r>
                  <a:rPr lang="en-US" baseline="300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th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century</a:t>
                </a:r>
              </a:p>
            </p:txBody>
          </p:sp>
          <p:sp>
            <p:nvSpPr>
              <p:cNvPr id="26" name="Flowchart: Stored Data 25">
                <a:extLst>
                  <a:ext uri="{FF2B5EF4-FFF2-40B4-BE49-F238E27FC236}">
                    <a16:creationId xmlns:a16="http://schemas.microsoft.com/office/drawing/2014/main" id="{51A3D9BF-89A4-4E57-B6E2-BFC4EB07F7F8}"/>
                  </a:ext>
                </a:extLst>
              </p:cNvPr>
              <p:cNvSpPr/>
              <p:nvPr/>
            </p:nvSpPr>
            <p:spPr>
              <a:xfrm>
                <a:off x="3710759" y="2824494"/>
                <a:ext cx="7627092" cy="888814"/>
              </a:xfrm>
              <a:prstGeom prst="flowChartOnlineStorage">
                <a:avLst/>
              </a:prstGeom>
              <a:grpFill/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General Hamiltonian path problem.</a:t>
                </a:r>
              </a:p>
            </p:txBody>
          </p:sp>
          <p:sp>
            <p:nvSpPr>
              <p:cNvPr id="27" name="Flowchart: Stored Data 26">
                <a:extLst>
                  <a:ext uri="{FF2B5EF4-FFF2-40B4-BE49-F238E27FC236}">
                    <a16:creationId xmlns:a16="http://schemas.microsoft.com/office/drawing/2014/main" id="{286EA017-E1A6-4242-BE42-C4765F9609EE}"/>
                  </a:ext>
                </a:extLst>
              </p:cNvPr>
              <p:cNvSpPr/>
              <p:nvPr/>
            </p:nvSpPr>
            <p:spPr>
              <a:xfrm>
                <a:off x="3643420" y="3713308"/>
                <a:ext cx="7627092" cy="888814"/>
              </a:xfrm>
              <a:prstGeom prst="flowChartOnlineStorage">
                <a:avLst/>
              </a:prstGeom>
              <a:grpFill/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Knight in a chess board must visit all the 64 squares </a:t>
                </a:r>
              </a:p>
              <a:p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  exactly once.</a:t>
                </a:r>
              </a:p>
            </p:txBody>
          </p:sp>
          <p:sp>
            <p:nvSpPr>
              <p:cNvPr id="28" name="Flowchart: Stored Data 27">
                <a:extLst>
                  <a:ext uri="{FF2B5EF4-FFF2-40B4-BE49-F238E27FC236}">
                    <a16:creationId xmlns:a16="http://schemas.microsoft.com/office/drawing/2014/main" id="{CA11F3FD-FB88-4496-B278-F3C10CA52569}"/>
                  </a:ext>
                </a:extLst>
              </p:cNvPr>
              <p:cNvSpPr/>
              <p:nvPr/>
            </p:nvSpPr>
            <p:spPr>
              <a:xfrm>
                <a:off x="3643420" y="4602122"/>
                <a:ext cx="7627092" cy="888814"/>
              </a:xfrm>
              <a:prstGeom prst="flowChartOnlineStorage">
                <a:avLst/>
              </a:prstGeom>
              <a:grpFill/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  It’s considered as a challenge cause of knight’s  unusual pattern of movement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741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09D75264-4200-45E7-AD2A-6378933141ED}"/>
              </a:ext>
            </a:extLst>
          </p:cNvPr>
          <p:cNvSpPr/>
          <p:nvPr/>
        </p:nvSpPr>
        <p:spPr>
          <a:xfrm>
            <a:off x="2901950" y="133352"/>
            <a:ext cx="6388100" cy="1123950"/>
          </a:xfrm>
          <a:prstGeom prst="downArrowCallo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>
                <a:latin typeface="Garamond" panose="02020404030301010803" pitchFamily="18" charset="0"/>
              </a:rPr>
              <a:t>How To Solve It?</a:t>
            </a:r>
          </a:p>
        </p:txBody>
      </p:sp>
      <p:sp>
        <p:nvSpPr>
          <p:cNvPr id="8" name="Flowchart: Multidocument 7">
            <a:extLst>
              <a:ext uri="{FF2B5EF4-FFF2-40B4-BE49-F238E27FC236}">
                <a16:creationId xmlns:a16="http://schemas.microsoft.com/office/drawing/2014/main" id="{2ED750C0-A58A-4F56-B7D9-FD85BEBAA27E}"/>
              </a:ext>
            </a:extLst>
          </p:cNvPr>
          <p:cNvSpPr/>
          <p:nvPr/>
        </p:nvSpPr>
        <p:spPr>
          <a:xfrm>
            <a:off x="2803525" y="1231900"/>
            <a:ext cx="6486524" cy="1892303"/>
          </a:xfrm>
          <a:prstGeom prst="flowChartMultidocumen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Naïve Algorithm</a:t>
            </a:r>
          </a:p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Back Tracking</a:t>
            </a:r>
          </a:p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Warnsdorff’s algorithm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AA4D4DA-3275-454B-91B6-8985DFE3F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912979"/>
              </p:ext>
            </p:extLst>
          </p:nvPr>
        </p:nvGraphicFramePr>
        <p:xfrm>
          <a:off x="2349499" y="3060698"/>
          <a:ext cx="7493002" cy="371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3639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0C0648-5678-49F7-BC3D-2AC56706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48" y="1105269"/>
            <a:ext cx="7436232" cy="4813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55C67F-7E06-4446-B885-6506A62EA9B0}"/>
              </a:ext>
            </a:extLst>
          </p:cNvPr>
          <p:cNvSpPr/>
          <p:nvPr/>
        </p:nvSpPr>
        <p:spPr>
          <a:xfrm>
            <a:off x="1630325" y="108911"/>
            <a:ext cx="8080745" cy="9259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165100" dir="57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Garamond" panose="02020404030301010803" pitchFamily="18" charset="0"/>
              </a:rPr>
              <a:t>Recursion And Back Tracking</a:t>
            </a:r>
          </a:p>
        </p:txBody>
      </p:sp>
    </p:spTree>
    <p:extLst>
      <p:ext uri="{BB962C8B-B14F-4D97-AF65-F5344CB8AC3E}">
        <p14:creationId xmlns:p14="http://schemas.microsoft.com/office/powerpoint/2010/main" val="295906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FB7A3-33BA-4B7D-BCE8-7EA16C04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4EB70-B7BA-407D-87C3-9AD236FB30F8}"/>
              </a:ext>
            </a:extLst>
          </p:cNvPr>
          <p:cNvSpPr/>
          <p:nvPr/>
        </p:nvSpPr>
        <p:spPr>
          <a:xfrm>
            <a:off x="1637413" y="463329"/>
            <a:ext cx="8080745" cy="9259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165100" dir="57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00" dirty="0">
                <a:ln>
                  <a:solidFill>
                    <a:srgbClr val="C00000"/>
                  </a:solidFill>
                </a:ln>
                <a:solidFill>
                  <a:schemeClr val="bg1"/>
                </a:solidFill>
                <a:latin typeface="Garamond" panose="02020404030301010803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728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F5461-48D2-4427-986E-2AAF1EC2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90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250</TotalTime>
  <Words>119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Garamond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Prafulla Shrestha</dc:creator>
  <cp:lastModifiedBy>Prafulla Shrestha</cp:lastModifiedBy>
  <cp:revision>58</cp:revision>
  <dcterms:created xsi:type="dcterms:W3CDTF">2023-02-18T12:33:09Z</dcterms:created>
  <dcterms:modified xsi:type="dcterms:W3CDTF">2023-02-18T16:43:31Z</dcterms:modified>
</cp:coreProperties>
</file>